
<file path=[Content_Types].xml><?xml version="1.0" encoding="utf-8"?>
<Types xmlns="http://schemas.openxmlformats.org/package/2006/content-types"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0">
  <p:sldMasterIdLst>
    <p:sldMasterId id="2147483653" r:id="rId1"/>
    <p:sldMasterId id="2147483665" r:id="rId2"/>
  </p:sldMasterIdLst>
  <p:notesMasterIdLst>
    <p:notesMasterId r:id="rId14"/>
  </p:notesMasterIdLst>
  <p:sldIdLst>
    <p:sldId id="257" r:id="rId3"/>
    <p:sldId id="258" r:id="rId4"/>
    <p:sldId id="259" r:id="rId5"/>
    <p:sldId id="268" r:id="rId6"/>
    <p:sldId id="261" r:id="rId7"/>
    <p:sldId id="260" r:id="rId8"/>
    <p:sldId id="262" r:id="rId9"/>
    <p:sldId id="269" r:id="rId10"/>
    <p:sldId id="265" r:id="rId11"/>
    <p:sldId id="266" r:id="rId12"/>
    <p:sldId id="267" r:id="rId13"/>
  </p:sldIdLst>
  <p:sldSz cx="9144000" cy="6858000" type="screen4x3"/>
  <p:notesSz cx="6858000" cy="9144000"/>
  <p:defaultTextStyle>
    <a:lvl1pPr marL="0" indent="0" algn="l" rtl="0" eaLnBrk="1" fontAlgn="base" hangingPunct="1">
      <a:lnSpc>
        <a:spcPct val="100000"/>
      </a:lnSpc>
      <a:spcBef>
        <a:spcPct val="0"/>
      </a:spcBef>
      <a:spcAft>
        <a:spcPct val="0"/>
      </a:spcAft>
      <a:buFontTx/>
      <a:buNone/>
      <a:defRPr sz="1800" b="0" i="0" u="none" baseline="0">
        <a:solidFill>
          <a:schemeClr val="dk1"/>
        </a:solidFill>
        <a:latin typeface="맑은 고딕" pitchFamily="50" charset="-127"/>
        <a:ea typeface="맑은 고딕" pitchFamily="50" charset="-127"/>
        <a:sym typeface="맑은 고딕" pitchFamily="50" charset="-127"/>
      </a:defRPr>
    </a:lvl1pPr>
    <a:lvl2pPr marL="457200" indent="0" algn="l" rtl="0" eaLnBrk="1" fontAlgn="base" hangingPunct="1">
      <a:lnSpc>
        <a:spcPct val="100000"/>
      </a:lnSpc>
      <a:spcBef>
        <a:spcPct val="0"/>
      </a:spcBef>
      <a:spcAft>
        <a:spcPct val="0"/>
      </a:spcAft>
      <a:buFontTx/>
      <a:buNone/>
      <a:defRPr sz="1800" b="0" i="0" u="none" baseline="0">
        <a:solidFill>
          <a:schemeClr val="dk1"/>
        </a:solidFill>
        <a:latin typeface="맑은 고딕" pitchFamily="50" charset="-127"/>
        <a:ea typeface="맑은 고딕" pitchFamily="50" charset="-127"/>
        <a:sym typeface="맑은 고딕" pitchFamily="50" charset="-127"/>
      </a:defRPr>
    </a:lvl2pPr>
    <a:lvl3pPr marL="914400" indent="0" algn="l" rtl="0" eaLnBrk="1" fontAlgn="base" hangingPunct="1">
      <a:lnSpc>
        <a:spcPct val="100000"/>
      </a:lnSpc>
      <a:spcBef>
        <a:spcPct val="0"/>
      </a:spcBef>
      <a:spcAft>
        <a:spcPct val="0"/>
      </a:spcAft>
      <a:buFontTx/>
      <a:buNone/>
      <a:defRPr sz="1800" b="0" i="0" u="none" baseline="0">
        <a:solidFill>
          <a:schemeClr val="dk1"/>
        </a:solidFill>
        <a:latin typeface="맑은 고딕" pitchFamily="50" charset="-127"/>
        <a:ea typeface="맑은 고딕" pitchFamily="50" charset="-127"/>
        <a:sym typeface="맑은 고딕" pitchFamily="50" charset="-127"/>
      </a:defRPr>
    </a:lvl3pPr>
    <a:lvl4pPr marL="1371600" indent="0" algn="l" rtl="0" eaLnBrk="1" fontAlgn="base" hangingPunct="1">
      <a:lnSpc>
        <a:spcPct val="100000"/>
      </a:lnSpc>
      <a:spcBef>
        <a:spcPct val="0"/>
      </a:spcBef>
      <a:spcAft>
        <a:spcPct val="0"/>
      </a:spcAft>
      <a:buFontTx/>
      <a:buNone/>
      <a:defRPr sz="1800" b="0" i="0" u="none" baseline="0">
        <a:solidFill>
          <a:schemeClr val="dk1"/>
        </a:solidFill>
        <a:latin typeface="맑은 고딕" pitchFamily="50" charset="-127"/>
        <a:ea typeface="맑은 고딕" pitchFamily="50" charset="-127"/>
        <a:sym typeface="맑은 고딕" pitchFamily="50" charset="-127"/>
      </a:defRPr>
    </a:lvl4pPr>
    <a:lvl5pPr marL="1828800" indent="0" algn="l" rtl="0" eaLnBrk="1" fontAlgn="base" hangingPunct="1">
      <a:lnSpc>
        <a:spcPct val="100000"/>
      </a:lnSpc>
      <a:spcBef>
        <a:spcPct val="0"/>
      </a:spcBef>
      <a:spcAft>
        <a:spcPct val="0"/>
      </a:spcAft>
      <a:buFontTx/>
      <a:buNone/>
      <a:defRPr sz="1800" b="0" i="0" u="none" baseline="0">
        <a:solidFill>
          <a:schemeClr val="dk1"/>
        </a:solidFill>
        <a:latin typeface="맑은 고딕" pitchFamily="50" charset="-127"/>
        <a:ea typeface="맑은 고딕" pitchFamily="50" charset="-127"/>
        <a:sym typeface="맑은 고딕" pitchFamily="50" charset="-127"/>
      </a:defRPr>
    </a:lvl5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</p:showPr>
  <p:clrMru>
    <a:srgbClr val="FF33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6057" autoAdjust="0"/>
  </p:normalViewPr>
  <p:slideViewPr>
    <p:cSldViewPr>
      <p:cViewPr varScale="1">
        <p:scale>
          <a:sx n="70" d="100"/>
          <a:sy n="70" d="100"/>
        </p:scale>
        <p:origin x="-137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Header Placeholder 104863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/>
          <a:p>
            <a:pPr lvl="0"/>
            <a:endParaRPr lang="ko-KR" altLang="en-US" sz="1200"/>
          </a:p>
        </p:txBody>
      </p:sp>
      <p:sp>
        <p:nvSpPr>
          <p:cNvPr id="1048627" name="Date Placeholder 1048638"/>
          <p:cNvSpPr>
            <a:spLocks noGrp="1"/>
          </p:cNvSpPr>
          <p:nvPr>
            <p:ph type="dt" idx="1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/>
          <a:p>
            <a:pPr lvl="0" algn="r"/>
            <a:fld id="{566ABCEB-ACFC-4714-9973-3DA970169C29}" type="datetime1">
              <a:rPr lang="ko-KR" altLang="en-US" sz="1200"/>
              <a:pPr lvl="0" algn="r"/>
              <a:t>2019-06-22</a:t>
            </a:fld>
            <a:endParaRPr lang="ko-KR" altLang="en-US" sz="1200"/>
          </a:p>
        </p:txBody>
      </p:sp>
      <p:sp>
        <p:nvSpPr>
          <p:cNvPr id="1048628" name="Slide Image Placeholder 10486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vert="horz" lIns="91440" tIns="45720" rIns="91440" bIns="45720" anchor="ctr"/>
          <a:lstStyle/>
          <a:p>
            <a:endParaRPr/>
          </a:p>
        </p:txBody>
      </p:sp>
      <p:sp>
        <p:nvSpPr>
          <p:cNvPr id="1048629" name="Notes Placeholder 1048640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48630" name="Footer Placeholder 1048641"/>
          <p:cNvSpPr>
            <a:spLocks noGrp="1"/>
          </p:cNvSpPr>
          <p:nvPr>
            <p:ph type="ftr" sz="quarter" idx="4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b"/>
          <a:lstStyle/>
          <a:p>
            <a:pPr lvl="0"/>
            <a:endParaRPr lang="ko-KR" altLang="en-US" sz="1200"/>
          </a:p>
        </p:txBody>
      </p:sp>
      <p:sp>
        <p:nvSpPr>
          <p:cNvPr id="1048631" name="Slide Number Placeholder 1048642"/>
          <p:cNvSpPr>
            <a:spLocks noGrp="1"/>
          </p:cNvSpPr>
          <p:nvPr>
            <p:ph type="sldNum" sz="quarter" idx="5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b"/>
          <a:lstStyle/>
          <a:p>
            <a:pPr lvl="0" algn="r"/>
            <a:fld id="{566ABCEB-ACFC-4714-9973-3DA970169C29}" type="slidenum">
              <a:rPr lang="ko-KR" altLang="en-US" sz="1200"/>
              <a:pPr lvl="0" algn="r"/>
              <a:t>‹#›</a:t>
            </a:fld>
            <a:endParaRPr lang="ko-KR" altLang="en-US" sz="1200"/>
          </a:p>
        </p:txBody>
      </p:sp>
    </p:spTree>
  </p:cSld>
  <p:clrMap bg1="dk1" tx1="dk1" bg2="dk1" tx2="dk1" accent1="dk1" accent2="dk1" accent3="dk1" accent4="dk1" accent5="dk1" accent6="dk1" hlink="dk1" folHlink="dk1"/>
  <p:notesStyle>
    <a:lvl1pPr marL="0" indent="0" algn="l" rtl="0" eaLnBrk="1" fontAlgn="base" hangingPunct="1">
      <a:lnSpc>
        <a:spcPct val="100000"/>
      </a:lnSpc>
      <a:spcBef>
        <a:spcPct val="30000"/>
      </a:spcBef>
      <a:spcAft>
        <a:spcPct val="0"/>
      </a:spcAft>
      <a:buFontTx/>
      <a:buNone/>
      <a:defRPr sz="1200" b="0" i="0" u="none" baseline="0">
        <a:solidFill>
          <a:schemeClr val="dk1"/>
        </a:solidFill>
        <a:latin typeface="맑은 고딕" pitchFamily="50" charset="-127"/>
        <a:ea typeface="맑은 고딕" pitchFamily="50" charset="-127"/>
        <a:sym typeface="맑은 고딕" pitchFamily="50" charset="-127"/>
      </a:defRPr>
    </a:lvl1pPr>
    <a:lvl2pPr marL="457200" indent="0" algn="l" rtl="0" eaLnBrk="1" fontAlgn="base" hangingPunct="1">
      <a:lnSpc>
        <a:spcPct val="100000"/>
      </a:lnSpc>
      <a:spcBef>
        <a:spcPct val="30000"/>
      </a:spcBef>
      <a:spcAft>
        <a:spcPct val="0"/>
      </a:spcAft>
      <a:buFontTx/>
      <a:buNone/>
      <a:defRPr sz="1200" b="0" i="0" u="none" baseline="0">
        <a:solidFill>
          <a:schemeClr val="dk1"/>
        </a:solidFill>
        <a:latin typeface="맑은 고딕" pitchFamily="50" charset="-127"/>
        <a:ea typeface="맑은 고딕" pitchFamily="50" charset="-127"/>
        <a:sym typeface="맑은 고딕" pitchFamily="50" charset="-127"/>
      </a:defRPr>
    </a:lvl2pPr>
    <a:lvl3pPr marL="914400" indent="0" algn="l" rtl="0" eaLnBrk="1" fontAlgn="base" hangingPunct="1">
      <a:lnSpc>
        <a:spcPct val="100000"/>
      </a:lnSpc>
      <a:spcBef>
        <a:spcPct val="30000"/>
      </a:spcBef>
      <a:spcAft>
        <a:spcPct val="0"/>
      </a:spcAft>
      <a:buFontTx/>
      <a:buNone/>
      <a:defRPr sz="1200" b="0" i="0" u="none" baseline="0">
        <a:solidFill>
          <a:schemeClr val="dk1"/>
        </a:solidFill>
        <a:latin typeface="맑은 고딕" pitchFamily="50" charset="-127"/>
        <a:ea typeface="맑은 고딕" pitchFamily="50" charset="-127"/>
        <a:sym typeface="맑은 고딕" pitchFamily="50" charset="-127"/>
      </a:defRPr>
    </a:lvl3pPr>
    <a:lvl4pPr marL="1371600" indent="0" algn="l" rtl="0" eaLnBrk="1" fontAlgn="base" hangingPunct="1">
      <a:lnSpc>
        <a:spcPct val="100000"/>
      </a:lnSpc>
      <a:spcBef>
        <a:spcPct val="30000"/>
      </a:spcBef>
      <a:spcAft>
        <a:spcPct val="0"/>
      </a:spcAft>
      <a:buFontTx/>
      <a:buNone/>
      <a:defRPr sz="1200" b="0" i="0" u="none" baseline="0">
        <a:solidFill>
          <a:schemeClr val="dk1"/>
        </a:solidFill>
        <a:latin typeface="맑은 고딕" pitchFamily="50" charset="-127"/>
        <a:ea typeface="맑은 고딕" pitchFamily="50" charset="-127"/>
        <a:sym typeface="맑은 고딕" pitchFamily="50" charset="-127"/>
      </a:defRPr>
    </a:lvl4pPr>
    <a:lvl5pPr marL="1828800" indent="0" algn="l" rtl="0" eaLnBrk="1" fontAlgn="base" hangingPunct="1">
      <a:lnSpc>
        <a:spcPct val="100000"/>
      </a:lnSpc>
      <a:spcBef>
        <a:spcPct val="30000"/>
      </a:spcBef>
      <a:spcAft>
        <a:spcPct val="0"/>
      </a:spcAft>
      <a:buFontTx/>
      <a:buNone/>
      <a:defRPr sz="1200" b="0" i="0" u="none" baseline="0">
        <a:solidFill>
          <a:schemeClr val="dk1"/>
        </a:solidFill>
        <a:latin typeface="맑은 고딕" pitchFamily="50" charset="-127"/>
        <a:ea typeface="맑은 고딕" pitchFamily="50" charset="-127"/>
        <a:sym typeface="맑은 고딕" pitchFamily="50" charset="-127"/>
      </a:defRPr>
    </a:lvl5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2097151" descr="2.png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53" name="Picture 2097152" descr="3.png"/>
          <p:cNvPicPr>
            <a:picLocks/>
          </p:cNvPicPr>
          <p:nvPr/>
        </p:nvPicPr>
        <p:blipFill>
          <a:blip r:embed="rId3"/>
          <a:srcRect t="21875" r="2344" b="27083"/>
          <a:stretch>
            <a:fillRect/>
          </a:stretch>
        </p:blipFill>
        <p:spPr>
          <a:xfrm>
            <a:off x="0" y="1500187"/>
            <a:ext cx="8929688" cy="3500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54" name="Picture 2097153" descr="4.png"/>
          <p:cNvPicPr>
            <a:picLocks/>
          </p:cNvPicPr>
          <p:nvPr/>
        </p:nvPicPr>
        <p:blipFill>
          <a:blip r:embed="rId4"/>
          <a:srcRect l="22656" t="59375" r="13281" b="3125"/>
          <a:stretch>
            <a:fillRect/>
          </a:stretch>
        </p:blipFill>
        <p:spPr>
          <a:xfrm>
            <a:off x="2071687" y="4071937"/>
            <a:ext cx="5857875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55" name="Picture 2097154" descr="5.png"/>
          <p:cNvPicPr>
            <a:picLocks/>
          </p:cNvPicPr>
          <p:nvPr/>
        </p:nvPicPr>
        <p:blipFill>
          <a:blip r:embed="rId5"/>
          <a:srcRect l="2344" t="13541" r="2344" b="9375"/>
          <a:stretch>
            <a:fillRect/>
          </a:stretch>
        </p:blipFill>
        <p:spPr>
          <a:xfrm>
            <a:off x="214312" y="928687"/>
            <a:ext cx="8715375" cy="528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56" name="Picture 2097155" descr="6.png"/>
          <p:cNvPicPr>
            <a:picLocks/>
          </p:cNvPicPr>
          <p:nvPr/>
        </p:nvPicPr>
        <p:blipFill>
          <a:blip r:embed="rId6"/>
          <a:srcRect l="46094" t="44792" r="39844" b="35416"/>
          <a:stretch>
            <a:fillRect/>
          </a:stretch>
        </p:blipFill>
        <p:spPr>
          <a:xfrm>
            <a:off x="4214812" y="3071812"/>
            <a:ext cx="1285875" cy="1357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1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1048672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1048578" name="Date Placeholder 1048577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1pPr>
            <a:lvl2pPr marL="4572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2pPr>
            <a:lvl3pPr marL="9144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3pPr>
            <a:lvl4pPr marL="13716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4pPr>
            <a:lvl5pPr marL="18288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5pPr>
          </a:lstStyle>
          <a:p>
            <a:pPr lvl="0"/>
            <a:fld id="{566ABCEB-ACFC-4714-9973-3DA970169C29}" type="datetime1">
              <a:rPr lang="ko-KR" altLang="en-US" sz="1200" smtClean="0">
                <a:solidFill>
                  <a:srgbClr val="898989"/>
                </a:solidFill>
              </a:rPr>
              <a:pPr lvl="0"/>
              <a:t>2019-06-22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1048580" name="Slide Number Placeholder 1048579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1pPr>
            <a:lvl2pPr marL="4572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2pPr>
            <a:lvl3pPr marL="9144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3pPr>
            <a:lvl4pPr marL="13716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4pPr>
            <a:lvl5pPr marL="18288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5pPr>
          </a:lstStyle>
          <a:p>
            <a:pPr lvl="0" algn="r"/>
            <a:fld id="{566ABCEB-ACFC-4714-9973-3DA970169C29}" type="slidenum">
              <a:rPr lang="ko-KR" altLang="en-US" sz="1200" smtClean="0">
                <a:solidFill>
                  <a:srgbClr val="898989"/>
                </a:solidFill>
              </a:rPr>
              <a:pPr lvl="0" algn="r"/>
              <a:t>‹#›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1048579" name="Footer Placeholder 1048578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1pPr>
            <a:lvl2pPr marL="4572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2pPr>
            <a:lvl3pPr marL="9144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3pPr>
            <a:lvl4pPr marL="13716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4pPr>
            <a:lvl5pPr marL="18288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5pPr>
          </a:lstStyle>
          <a:p>
            <a:pPr lvl="0" algn="ctr"/>
            <a:endParaRPr lang="ko-KR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hf sldNum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3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1048674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1048578" name="Date Placeholder 1048577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1pPr>
            <a:lvl2pPr marL="4572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2pPr>
            <a:lvl3pPr marL="9144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3pPr>
            <a:lvl4pPr marL="13716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4pPr>
            <a:lvl5pPr marL="18288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5pPr>
          </a:lstStyle>
          <a:p>
            <a:pPr lvl="0"/>
            <a:fld id="{566ABCEB-ACFC-4714-9973-3DA970169C29}" type="datetime1">
              <a:rPr lang="ko-KR" altLang="en-US" sz="1200" smtClean="0">
                <a:solidFill>
                  <a:srgbClr val="898989"/>
                </a:solidFill>
              </a:rPr>
              <a:pPr lvl="0"/>
              <a:t>2019-06-22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1048580" name="Slide Number Placeholder 1048579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1pPr>
            <a:lvl2pPr marL="4572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2pPr>
            <a:lvl3pPr marL="9144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3pPr>
            <a:lvl4pPr marL="13716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4pPr>
            <a:lvl5pPr marL="18288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5pPr>
          </a:lstStyle>
          <a:p>
            <a:pPr lvl="0" algn="r"/>
            <a:fld id="{566ABCEB-ACFC-4714-9973-3DA970169C29}" type="slidenum">
              <a:rPr lang="ko-KR" altLang="en-US" sz="1200" smtClean="0">
                <a:solidFill>
                  <a:srgbClr val="898989"/>
                </a:solidFill>
              </a:rPr>
              <a:pPr lvl="0" algn="r"/>
              <a:t>‹#›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1048579" name="Footer Placeholder 1048578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1pPr>
            <a:lvl2pPr marL="4572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2pPr>
            <a:lvl3pPr marL="9144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3pPr>
            <a:lvl4pPr marL="13716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4pPr>
            <a:lvl5pPr marL="18288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5pPr>
          </a:lstStyle>
          <a:p>
            <a:pPr lvl="0" algn="ctr"/>
            <a:endParaRPr lang="ko-KR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hf sldNum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2">
            <a:alphaModFix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2" name="Date Placeholder 1048651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1pPr>
            <a:lvl2pPr marL="4572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2pPr>
            <a:lvl3pPr marL="9144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3pPr>
            <a:lvl4pPr marL="13716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4pPr>
            <a:lvl5pPr marL="18288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5pPr>
          </a:lstStyle>
          <a:p>
            <a:pPr lvl="0"/>
            <a:fld id="{566ABCEB-ACFC-4714-9973-3DA970169C29}" type="datetime1">
              <a:rPr lang="ko-KR" altLang="en-US"/>
              <a:pPr lvl="0"/>
              <a:t>2019-06-22</a:t>
            </a:fld>
            <a:endParaRPr lang="ko-KR" altLang="en-US"/>
          </a:p>
        </p:txBody>
      </p:sp>
      <p:sp>
        <p:nvSpPr>
          <p:cNvPr id="1048653" name="Footer Placeholder 104865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1pPr>
            <a:lvl2pPr marL="4572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2pPr>
            <a:lvl3pPr marL="9144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3pPr>
            <a:lvl4pPr marL="13716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4pPr>
            <a:lvl5pPr marL="18288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5pPr>
          </a:lstStyle>
          <a:p>
            <a:endParaRPr lang="ko-KR" altLang="en-US"/>
          </a:p>
        </p:txBody>
      </p:sp>
      <p:sp>
        <p:nvSpPr>
          <p:cNvPr id="1048654" name="Slide Number Placeholder 104865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1pPr>
            <a:lvl2pPr marL="4572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2pPr>
            <a:lvl3pPr marL="9144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3pPr>
            <a:lvl4pPr marL="13716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4pPr>
            <a:lvl5pPr marL="18288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5pPr>
          </a:lstStyle>
          <a:p>
            <a:pPr lvl="0"/>
            <a:fld id="{566ABCEB-ACFC-4714-9973-3DA970169C29}" type="slidenum">
              <a:rPr lang="ko-KR" altLang="en-US"/>
              <a:pPr lvl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0" name="Picture 2097209" descr="7.png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11" name="Picture 2097210" descr="9.png"/>
          <p:cNvPicPr>
            <a:picLocks/>
          </p:cNvPicPr>
          <p:nvPr/>
        </p:nvPicPr>
        <p:blipFill>
          <a:blip r:embed="rId3"/>
          <a:srcRect l="6250" t="55208" r="9375"/>
          <a:stretch>
            <a:fillRect/>
          </a:stretch>
        </p:blipFill>
        <p:spPr>
          <a:xfrm>
            <a:off x="571500" y="3786187"/>
            <a:ext cx="7715250" cy="3071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12" name="Picture 2097211" descr="10.png"/>
          <p:cNvPicPr>
            <a:picLocks/>
          </p:cNvPicPr>
          <p:nvPr/>
        </p:nvPicPr>
        <p:blipFill>
          <a:blip r:embed="rId4"/>
          <a:srcRect l="14844" t="23958" r="17188" b="28125"/>
          <a:stretch>
            <a:fillRect/>
          </a:stretch>
        </p:blipFill>
        <p:spPr>
          <a:xfrm>
            <a:off x="1357312" y="1643062"/>
            <a:ext cx="6215062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1_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8" name="Picture 2097207" descr="2.png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09" name="Picture 2097208" descr="3.png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1_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Picture 2097159" descr="12.png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1048660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1048661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1048662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1048663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1048578" name="Date Placeholder 1048577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1pPr>
            <a:lvl2pPr marL="4572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2pPr>
            <a:lvl3pPr marL="9144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3pPr>
            <a:lvl4pPr marL="13716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4pPr>
            <a:lvl5pPr marL="18288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5pPr>
          </a:lstStyle>
          <a:p>
            <a:pPr lvl="0"/>
            <a:fld id="{566ABCEB-ACFC-4714-9973-3DA970169C29}" type="datetime1">
              <a:rPr lang="ko-KR" altLang="en-US" sz="1200" smtClean="0">
                <a:solidFill>
                  <a:srgbClr val="898989"/>
                </a:solidFill>
              </a:rPr>
              <a:pPr lvl="0"/>
              <a:t>2019-06-22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1048580" name="Slide Number Placeholder 1048579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1pPr>
            <a:lvl2pPr marL="4572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2pPr>
            <a:lvl3pPr marL="9144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3pPr>
            <a:lvl4pPr marL="13716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4pPr>
            <a:lvl5pPr marL="18288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5pPr>
          </a:lstStyle>
          <a:p>
            <a:pPr lvl="0" algn="r"/>
            <a:fld id="{566ABCEB-ACFC-4714-9973-3DA970169C29}" type="slidenum">
              <a:rPr lang="ko-KR" altLang="en-US" sz="1200" smtClean="0">
                <a:solidFill>
                  <a:srgbClr val="898989"/>
                </a:solidFill>
              </a:rPr>
              <a:pPr lvl="0" algn="r"/>
              <a:t>‹#›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1048579" name="Footer Placeholder 1048578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1pPr>
            <a:lvl2pPr marL="4572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2pPr>
            <a:lvl3pPr marL="9144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3pPr>
            <a:lvl4pPr marL="13716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4pPr>
            <a:lvl5pPr marL="18288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5pPr>
          </a:lstStyle>
          <a:p>
            <a:pPr lvl="0" algn="ctr"/>
            <a:endParaRPr lang="ko-KR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hf sldNum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1048578" name="Date Placeholder 1048577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1pPr>
            <a:lvl2pPr marL="4572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2pPr>
            <a:lvl3pPr marL="9144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3pPr>
            <a:lvl4pPr marL="13716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4pPr>
            <a:lvl5pPr marL="18288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5pPr>
          </a:lstStyle>
          <a:p>
            <a:pPr lvl="0"/>
            <a:fld id="{566ABCEB-ACFC-4714-9973-3DA970169C29}" type="datetime1">
              <a:rPr lang="ko-KR" altLang="en-US" sz="1200" smtClean="0">
                <a:solidFill>
                  <a:srgbClr val="898989"/>
                </a:solidFill>
              </a:rPr>
              <a:pPr lvl="0"/>
              <a:t>2019-06-22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1048580" name="Slide Number Placeholder 1048579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1pPr>
            <a:lvl2pPr marL="4572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2pPr>
            <a:lvl3pPr marL="9144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3pPr>
            <a:lvl4pPr marL="13716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4pPr>
            <a:lvl5pPr marL="18288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5pPr>
          </a:lstStyle>
          <a:p>
            <a:pPr lvl="0" algn="r"/>
            <a:fld id="{566ABCEB-ACFC-4714-9973-3DA970169C29}" type="slidenum">
              <a:rPr lang="ko-KR" altLang="en-US" sz="1200" smtClean="0">
                <a:solidFill>
                  <a:srgbClr val="898989"/>
                </a:solidFill>
              </a:rPr>
              <a:pPr lvl="0" algn="r"/>
              <a:t>‹#›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1048579" name="Footer Placeholder 1048578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1pPr>
            <a:lvl2pPr marL="4572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2pPr>
            <a:lvl3pPr marL="9144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3pPr>
            <a:lvl4pPr marL="13716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4pPr>
            <a:lvl5pPr marL="18288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5pPr>
          </a:lstStyle>
          <a:p>
            <a:pPr lvl="0" algn="ctr"/>
            <a:endParaRPr lang="ko-KR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hf sldNum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8" name="Date Placeholder 1048577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1pPr>
            <a:lvl2pPr marL="4572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2pPr>
            <a:lvl3pPr marL="9144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3pPr>
            <a:lvl4pPr marL="13716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4pPr>
            <a:lvl5pPr marL="18288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5pPr>
          </a:lstStyle>
          <a:p>
            <a:pPr lvl="0"/>
            <a:fld id="{566ABCEB-ACFC-4714-9973-3DA970169C29}" type="datetime1">
              <a:rPr lang="ko-KR" altLang="en-US" sz="1200" smtClean="0">
                <a:solidFill>
                  <a:srgbClr val="898989"/>
                </a:solidFill>
              </a:rPr>
              <a:pPr lvl="0"/>
              <a:t>2019-06-22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1048580" name="Slide Number Placeholder 1048579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1pPr>
            <a:lvl2pPr marL="4572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2pPr>
            <a:lvl3pPr marL="9144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3pPr>
            <a:lvl4pPr marL="13716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4pPr>
            <a:lvl5pPr marL="18288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5pPr>
          </a:lstStyle>
          <a:p>
            <a:pPr lvl="0" algn="r"/>
            <a:fld id="{566ABCEB-ACFC-4714-9973-3DA970169C29}" type="slidenum">
              <a:rPr lang="ko-KR" altLang="en-US" sz="1200" smtClean="0">
                <a:solidFill>
                  <a:srgbClr val="898989"/>
                </a:solidFill>
              </a:rPr>
              <a:pPr lvl="0" algn="r"/>
              <a:t>‹#›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1048579" name="Footer Placeholder 1048578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1pPr>
            <a:lvl2pPr marL="4572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2pPr>
            <a:lvl3pPr marL="9144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3pPr>
            <a:lvl4pPr marL="13716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4pPr>
            <a:lvl5pPr marL="18288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5pPr>
          </a:lstStyle>
          <a:p>
            <a:pPr lvl="0" algn="ctr"/>
            <a:endParaRPr lang="ko-KR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hf sldNum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1048666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1048667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1048578" name="Date Placeholder 1048577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1pPr>
            <a:lvl2pPr marL="4572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2pPr>
            <a:lvl3pPr marL="9144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3pPr>
            <a:lvl4pPr marL="13716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4pPr>
            <a:lvl5pPr marL="18288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5pPr>
          </a:lstStyle>
          <a:p>
            <a:pPr lvl="0"/>
            <a:fld id="{566ABCEB-ACFC-4714-9973-3DA970169C29}" type="datetime1">
              <a:rPr lang="ko-KR" altLang="en-US" sz="1200" smtClean="0">
                <a:solidFill>
                  <a:srgbClr val="898989"/>
                </a:solidFill>
              </a:rPr>
              <a:pPr lvl="0"/>
              <a:t>2019-06-22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1048580" name="Slide Number Placeholder 1048579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1pPr>
            <a:lvl2pPr marL="4572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2pPr>
            <a:lvl3pPr marL="9144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3pPr>
            <a:lvl4pPr marL="13716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4pPr>
            <a:lvl5pPr marL="18288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5pPr>
          </a:lstStyle>
          <a:p>
            <a:pPr lvl="0" algn="r"/>
            <a:fld id="{566ABCEB-ACFC-4714-9973-3DA970169C29}" type="slidenum">
              <a:rPr lang="ko-KR" altLang="en-US" sz="1200" smtClean="0">
                <a:solidFill>
                  <a:srgbClr val="898989"/>
                </a:solidFill>
              </a:rPr>
              <a:pPr lvl="0" algn="r"/>
              <a:t>‹#›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1048579" name="Footer Placeholder 1048578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1pPr>
            <a:lvl2pPr marL="4572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2pPr>
            <a:lvl3pPr marL="9144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3pPr>
            <a:lvl4pPr marL="13716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4pPr>
            <a:lvl5pPr marL="18288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5pPr>
          </a:lstStyle>
          <a:p>
            <a:pPr lvl="0" algn="ctr"/>
            <a:endParaRPr lang="ko-KR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hf sldNum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8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1048669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</a:pPr>
            <a:r>
              <a:rPr kumimoji="0" lang="en-US" altLang="ko-KR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ko-KR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670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1048578" name="Date Placeholder 1048577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1pPr>
            <a:lvl2pPr marL="4572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2pPr>
            <a:lvl3pPr marL="9144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3pPr>
            <a:lvl4pPr marL="13716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4pPr>
            <a:lvl5pPr marL="18288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5pPr>
          </a:lstStyle>
          <a:p>
            <a:pPr lvl="0"/>
            <a:fld id="{566ABCEB-ACFC-4714-9973-3DA970169C29}" type="datetime1">
              <a:rPr lang="ko-KR" altLang="en-US" sz="1200" smtClean="0">
                <a:solidFill>
                  <a:srgbClr val="898989"/>
                </a:solidFill>
              </a:rPr>
              <a:pPr lvl="0"/>
              <a:t>2019-06-22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1048580" name="Slide Number Placeholder 1048579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1pPr>
            <a:lvl2pPr marL="4572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2pPr>
            <a:lvl3pPr marL="9144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3pPr>
            <a:lvl4pPr marL="13716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4pPr>
            <a:lvl5pPr marL="18288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5pPr>
          </a:lstStyle>
          <a:p>
            <a:pPr lvl="0" algn="r"/>
            <a:fld id="{566ABCEB-ACFC-4714-9973-3DA970169C29}" type="slidenum">
              <a:rPr lang="ko-KR" altLang="en-US" sz="1200" smtClean="0">
                <a:solidFill>
                  <a:srgbClr val="898989"/>
                </a:solidFill>
              </a:rPr>
              <a:pPr lvl="0" algn="r"/>
              <a:t>‹#›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1048579" name="Footer Placeholder 1048578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1pPr>
            <a:lvl2pPr marL="4572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2pPr>
            <a:lvl3pPr marL="9144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3pPr>
            <a:lvl4pPr marL="13716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4pPr>
            <a:lvl5pPr marL="18288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5pPr>
          </a:lstStyle>
          <a:p>
            <a:pPr lvl="0" algn="ctr"/>
            <a:endParaRPr lang="ko-KR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hf sldNum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048575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48577" name="Text Placeholder 104857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48578" name="Date Placeholder 1048577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1pPr>
            <a:lvl2pPr marL="4572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2pPr>
            <a:lvl3pPr marL="9144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3pPr>
            <a:lvl4pPr marL="13716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4pPr>
            <a:lvl5pPr marL="18288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5pPr>
          </a:lstStyle>
          <a:p>
            <a:pPr lvl="0"/>
            <a:fld id="{566ABCEB-ACFC-4714-9973-3DA970169C29}" type="datetime1">
              <a:rPr lang="ko-KR" altLang="en-US" sz="1200" smtClean="0">
                <a:solidFill>
                  <a:srgbClr val="898989"/>
                </a:solidFill>
              </a:rPr>
              <a:pPr lvl="0"/>
              <a:t>2019-06-22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1048579" name="Footer Placeholder 1048578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1pPr>
            <a:lvl2pPr marL="4572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2pPr>
            <a:lvl3pPr marL="9144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3pPr>
            <a:lvl4pPr marL="13716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4pPr>
            <a:lvl5pPr marL="18288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5pPr>
          </a:lstStyle>
          <a:p>
            <a:pPr lvl="0" algn="ctr"/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1048580" name="Slide Number Placeholder 1048579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1pPr>
            <a:lvl2pPr marL="4572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2pPr>
            <a:lvl3pPr marL="9144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3pPr>
            <a:lvl4pPr marL="13716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4pPr>
            <a:lvl5pPr marL="18288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5pPr>
          </a:lstStyle>
          <a:p>
            <a:pPr lvl="0" algn="r"/>
            <a:fld id="{566ABCEB-ACFC-4714-9973-3DA970169C29}" type="slidenum">
              <a:rPr lang="ko-KR" altLang="en-US" sz="1200" smtClean="0">
                <a:solidFill>
                  <a:srgbClr val="898989"/>
                </a:solidFill>
              </a:rPr>
              <a:pPr lvl="0" algn="r"/>
              <a:t>‹#›</a:t>
            </a:fld>
            <a:endParaRPr lang="ko-KR" altLang="en-US" sz="1200">
              <a:solidFill>
                <a:srgbClr val="898989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hf sldNum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3">
            <a:alphaModFix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</p:sldLayoutIdLst>
  <p:hf sldNum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Rectangle 2"/>
          <p:cNvSpPr/>
          <p:nvPr/>
        </p:nvSpPr>
        <p:spPr>
          <a:xfrm>
            <a:off x="2357362" y="152400"/>
            <a:ext cx="35862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4000" b="1" dirty="0" smtClean="0">
                <a:solidFill>
                  <a:schemeClr val="tx1"/>
                </a:solidFill>
                <a:latin typeface="Calisto MT" panose="02040603050505030304" pitchFamily="18" charset="0"/>
                <a:ea typeface="HY견고딕" pitchFamily="18" charset="-127"/>
              </a:rPr>
              <a:t>Soft Electricals</a:t>
            </a:r>
            <a:endParaRPr lang="en-US" altLang="ko-KR" sz="4000" b="1" dirty="0">
              <a:solidFill>
                <a:schemeClr val="tx1"/>
              </a:solidFill>
              <a:latin typeface="Calisto MT" panose="02040603050505030304" pitchFamily="18" charset="0"/>
              <a:ea typeface="HY견고딕" pitchFamily="18" charset="-127"/>
            </a:endParaRPr>
          </a:p>
        </p:txBody>
      </p:sp>
      <p:sp>
        <p:nvSpPr>
          <p:cNvPr id="1048585" name="Rectangle 3"/>
          <p:cNvSpPr/>
          <p:nvPr/>
        </p:nvSpPr>
        <p:spPr>
          <a:xfrm>
            <a:off x="1066800" y="1371601"/>
            <a:ext cx="1402080" cy="4470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2400" b="1" dirty="0" smtClean="0">
                <a:solidFill>
                  <a:schemeClr val="bg2">
                    <a:lumMod val="50000"/>
                  </a:schemeClr>
                </a:solidFill>
                <a:latin typeface="Eras Demi ITC" panose="020B0805030504020804" pitchFamily="34" charset="0"/>
                <a:ea typeface="HY견고딕" pitchFamily="18" charset="-127"/>
              </a:rPr>
              <a:t>Lashya.B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Eras Demi ITC" panose="020B0805030504020804" pitchFamily="34" charset="0"/>
              <a:ea typeface="HY견고딕" pitchFamily="18" charset="-127"/>
            </a:endParaRPr>
          </a:p>
        </p:txBody>
      </p:sp>
      <p:sp>
        <p:nvSpPr>
          <p:cNvPr id="1048586" name="Rectangle 4"/>
          <p:cNvSpPr/>
          <p:nvPr/>
        </p:nvSpPr>
        <p:spPr>
          <a:xfrm>
            <a:off x="1066800" y="1997482"/>
            <a:ext cx="1478280" cy="4470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2400" b="1" dirty="0" smtClean="0">
                <a:solidFill>
                  <a:schemeClr val="bg2">
                    <a:lumMod val="50000"/>
                  </a:schemeClr>
                </a:solidFill>
                <a:latin typeface="Eras Demi ITC" panose="020B0805030504020804" pitchFamily="34" charset="0"/>
                <a:ea typeface="HY견고딕" pitchFamily="18" charset="-127"/>
              </a:rPr>
              <a:t>Ganesh.D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Eras Demi ITC" panose="020B0805030504020804" pitchFamily="34" charset="0"/>
              <a:ea typeface="HY견고딕" pitchFamily="18" charset="-127"/>
            </a:endParaRPr>
          </a:p>
        </p:txBody>
      </p:sp>
      <p:sp>
        <p:nvSpPr>
          <p:cNvPr id="1048587" name="Rectangle 5"/>
          <p:cNvSpPr/>
          <p:nvPr/>
        </p:nvSpPr>
        <p:spPr>
          <a:xfrm>
            <a:off x="4105949" y="1371600"/>
            <a:ext cx="1300480" cy="4470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2400" b="1" dirty="0" smtClean="0">
                <a:solidFill>
                  <a:schemeClr val="bg2">
                    <a:lumMod val="50000"/>
                  </a:schemeClr>
                </a:solidFill>
                <a:latin typeface="Eras Demi ITC" panose="020B0805030504020804" pitchFamily="34" charset="0"/>
                <a:ea typeface="HY견고딕" pitchFamily="18" charset="-127"/>
              </a:rPr>
              <a:t>Lahari.G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Eras Demi ITC" panose="020B0805030504020804" pitchFamily="34" charset="0"/>
              <a:ea typeface="HY견고딕" pitchFamily="18" charset="-127"/>
            </a:endParaRPr>
          </a:p>
        </p:txBody>
      </p:sp>
      <p:sp>
        <p:nvSpPr>
          <p:cNvPr id="1048588" name="Rectangle 6"/>
          <p:cNvSpPr/>
          <p:nvPr/>
        </p:nvSpPr>
        <p:spPr>
          <a:xfrm>
            <a:off x="4105949" y="2020565"/>
            <a:ext cx="23583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2400" b="1" dirty="0" smtClean="0">
                <a:solidFill>
                  <a:schemeClr val="bg2">
                    <a:lumMod val="50000"/>
                  </a:schemeClr>
                </a:solidFill>
                <a:latin typeface="Eras Demi ITC" panose="020B0805030504020804" pitchFamily="34" charset="0"/>
                <a:ea typeface="HY견고딕" pitchFamily="18" charset="-127"/>
              </a:rPr>
              <a:t>Naveen Kumar</a:t>
            </a:r>
          </a:p>
          <a:p>
            <a:pPr lvl="0"/>
            <a:r>
              <a:rPr lang="en-US" altLang="ko-KR" sz="2400" b="1" dirty="0" smtClean="0">
                <a:solidFill>
                  <a:schemeClr val="bg2">
                    <a:lumMod val="50000"/>
                  </a:schemeClr>
                </a:solidFill>
                <a:latin typeface="Eras Demi ITC" panose="020B0805030504020804" pitchFamily="34" charset="0"/>
                <a:ea typeface="HY견고딕" pitchFamily="18" charset="-127"/>
              </a:rPr>
              <a:t> Rao.M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Eras Demi ITC" panose="020B0805030504020804" pitchFamily="34" charset="0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Rectangle 3"/>
          <p:cNvSpPr/>
          <p:nvPr/>
        </p:nvSpPr>
        <p:spPr>
          <a:xfrm>
            <a:off x="609600" y="457200"/>
            <a:ext cx="2608580" cy="650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4000" b="1" dirty="0">
                <a:solidFill>
                  <a:srgbClr val="273687"/>
                </a:solidFill>
                <a:latin typeface="Arial" charset="0"/>
                <a:ea typeface="HY견고딕" pitchFamily="18" charset="-127"/>
              </a:rPr>
              <a:t>Conclusion</a:t>
            </a:r>
          </a:p>
        </p:txBody>
      </p:sp>
      <p:pic>
        <p:nvPicPr>
          <p:cNvPr id="9218" name="Picture 2" descr="Image result for conclusion image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7391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TextBox 1048583"/>
          <p:cNvSpPr txBox="1"/>
          <p:nvPr/>
        </p:nvSpPr>
        <p:spPr>
          <a:xfrm>
            <a:off x="1189037" y="1265872"/>
            <a:ext cx="6049963" cy="147732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1pPr>
            <a:lvl2pPr marL="4572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2pPr>
            <a:lvl3pPr marL="9144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3pPr>
            <a:lvl4pPr marL="13716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4pPr>
            <a:lvl5pPr marL="18288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5pPr>
          </a:lstStyle>
          <a:p>
            <a:pPr lvl="0"/>
            <a:r>
              <a:rPr lang="en-US" altLang="ko-KR" sz="4500" b="1" dirty="0" smtClean="0">
                <a:latin typeface="Arial" charset="0"/>
                <a:ea typeface="HY견고딕" pitchFamily="18" charset="-127"/>
              </a:rPr>
              <a:t>MNIST Classification using CNN</a:t>
            </a:r>
            <a:endParaRPr lang="en-US" altLang="ko-KR" sz="4500" b="1" dirty="0">
              <a:latin typeface="Arial" charset="0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Pentagon 1048588"/>
          <p:cNvSpPr/>
          <p:nvPr/>
        </p:nvSpPr>
        <p:spPr>
          <a:xfrm rot="16200000" flipH="1">
            <a:off x="1945482" y="1162843"/>
            <a:ext cx="611187" cy="488950"/>
          </a:xfrm>
          <a:prstGeom prst="homePlate">
            <a:avLst>
              <a:gd name="adj" fmla="val 50034"/>
            </a:avLst>
          </a:prstGeom>
          <a:gradFill rotWithShape="0">
            <a:gsLst>
              <a:gs pos="0">
                <a:srgbClr val="DBEEF4">
                  <a:alpha val="100000"/>
                </a:srgbClr>
              </a:gs>
              <a:gs pos="100000">
                <a:srgbClr val="21A0FF">
                  <a:alpha val="100000"/>
                </a:srgbClr>
              </a:gs>
            </a:gsLst>
            <a:lin ang="5400000" scaled="0"/>
          </a:gradFill>
          <a:ln w="9525" cap="flat" cmpd="sng">
            <a:solidFill>
              <a:srgbClr val="21A0FF">
                <a:alpha val="100000"/>
              </a:srgbClr>
            </a:solidFill>
            <a:prstDash val="solid"/>
            <a:round/>
          </a:ln>
          <a:effectLst>
            <a:outerShdw dist="12699" dir="2700000" algn="tl">
              <a:srgbClr val="000000">
                <a:alpha val="50000"/>
              </a:srgbClr>
            </a:outerShdw>
          </a:effectLst>
        </p:spPr>
        <p:txBody>
          <a:bodyPr vert="horz" lIns="91440" tIns="45720" rIns="91440" bIns="45720"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1pPr>
            <a:lvl2pPr marL="4572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2pPr>
            <a:lvl3pPr marL="9144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3pPr>
            <a:lvl4pPr marL="13716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4pPr>
            <a:lvl5pPr marL="18288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5pPr>
          </a:lstStyle>
          <a:p>
            <a:pPr lvl="0" algn="ctr"/>
            <a:endParaRPr lang="ko-KR" altLang="en-US" sz="1600">
              <a:solidFill>
                <a:srgbClr val="FFFFFF"/>
              </a:solidFill>
            </a:endParaRPr>
          </a:p>
        </p:txBody>
      </p:sp>
      <p:sp>
        <p:nvSpPr>
          <p:cNvPr id="1048592" name="Rectangle 1048589"/>
          <p:cNvSpPr/>
          <p:nvPr/>
        </p:nvSpPr>
        <p:spPr>
          <a:xfrm>
            <a:off x="2038350" y="1101725"/>
            <a:ext cx="436880" cy="34544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1pPr>
            <a:lvl2pPr marL="4572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2pPr>
            <a:lvl3pPr marL="9144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3pPr>
            <a:lvl4pPr marL="13716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4pPr>
            <a:lvl5pPr marL="18288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5pPr>
          </a:lstStyle>
          <a:p>
            <a:pPr lvl="0"/>
            <a:r>
              <a:rPr lang="en-US" altLang="ko-KR" b="1">
                <a:solidFill>
                  <a:schemeClr val="l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Arial" charset="0"/>
              </a:rPr>
              <a:t>01</a:t>
            </a:r>
          </a:p>
        </p:txBody>
      </p:sp>
      <p:sp>
        <p:nvSpPr>
          <p:cNvPr id="1048593" name="Pentagon 1048590"/>
          <p:cNvSpPr/>
          <p:nvPr/>
        </p:nvSpPr>
        <p:spPr>
          <a:xfrm rot="16200000" flipH="1">
            <a:off x="1946275" y="1976438"/>
            <a:ext cx="609600" cy="488950"/>
          </a:xfrm>
          <a:prstGeom prst="homePlate">
            <a:avLst>
              <a:gd name="adj" fmla="val 49904"/>
            </a:avLst>
          </a:prstGeom>
          <a:gradFill rotWithShape="0">
            <a:gsLst>
              <a:gs pos="0">
                <a:srgbClr val="EBF1DE">
                  <a:alpha val="100000"/>
                </a:srgbClr>
              </a:gs>
              <a:gs pos="100000">
                <a:srgbClr val="52AC6A">
                  <a:alpha val="100000"/>
                </a:srgbClr>
              </a:gs>
            </a:gsLst>
            <a:lin ang="5400000" scaled="0"/>
          </a:gradFill>
          <a:ln w="9525" cap="flat" cmpd="sng">
            <a:solidFill>
              <a:srgbClr val="52AC6A">
                <a:alpha val="100000"/>
              </a:srgbClr>
            </a:solidFill>
            <a:prstDash val="solid"/>
            <a:round/>
          </a:ln>
          <a:effectLst>
            <a:outerShdw dist="12699" dir="2700000" algn="tl">
              <a:srgbClr val="000000">
                <a:alpha val="50000"/>
              </a:srgbClr>
            </a:outerShdw>
          </a:effectLst>
        </p:spPr>
        <p:txBody>
          <a:bodyPr vert="horz" lIns="91440" tIns="45720" rIns="91440" bIns="45720"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1pPr>
            <a:lvl2pPr marL="4572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2pPr>
            <a:lvl3pPr marL="9144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3pPr>
            <a:lvl4pPr marL="13716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4pPr>
            <a:lvl5pPr marL="18288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5pPr>
          </a:lstStyle>
          <a:p>
            <a:pPr lvl="0" algn="ctr"/>
            <a:endParaRPr lang="ko-KR" altLang="en-US" sz="1600">
              <a:solidFill>
                <a:srgbClr val="FFFFFF"/>
              </a:solidFill>
            </a:endParaRPr>
          </a:p>
        </p:txBody>
      </p:sp>
      <p:sp>
        <p:nvSpPr>
          <p:cNvPr id="1048594" name="Rectangle 1048591"/>
          <p:cNvSpPr/>
          <p:nvPr/>
        </p:nvSpPr>
        <p:spPr>
          <a:xfrm>
            <a:off x="2038350" y="1916113"/>
            <a:ext cx="436880" cy="345441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1pPr>
            <a:lvl2pPr marL="4572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2pPr>
            <a:lvl3pPr marL="9144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3pPr>
            <a:lvl4pPr marL="13716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4pPr>
            <a:lvl5pPr marL="18288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5pPr>
          </a:lstStyle>
          <a:p>
            <a:pPr lvl="0"/>
            <a:r>
              <a:rPr lang="en-US" altLang="ko-KR" b="1">
                <a:solidFill>
                  <a:schemeClr val="l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Arial" charset="0"/>
              </a:rPr>
              <a:t>02</a:t>
            </a:r>
          </a:p>
        </p:txBody>
      </p:sp>
      <p:sp>
        <p:nvSpPr>
          <p:cNvPr id="1048595" name="Pentagon 1048592"/>
          <p:cNvSpPr/>
          <p:nvPr/>
        </p:nvSpPr>
        <p:spPr>
          <a:xfrm rot="16200000" flipH="1">
            <a:off x="1946275" y="2789238"/>
            <a:ext cx="609600" cy="488950"/>
          </a:xfrm>
          <a:prstGeom prst="homePlate">
            <a:avLst>
              <a:gd name="adj" fmla="val 49904"/>
            </a:avLst>
          </a:prstGeom>
          <a:gradFill rotWithShape="0">
            <a:gsLst>
              <a:gs pos="0">
                <a:srgbClr val="EBF1DE">
                  <a:alpha val="100000"/>
                </a:srgbClr>
              </a:gs>
              <a:gs pos="100000">
                <a:srgbClr val="1CC685">
                  <a:alpha val="100000"/>
                </a:srgbClr>
              </a:gs>
            </a:gsLst>
            <a:lin ang="5400000" scaled="0"/>
          </a:gradFill>
          <a:ln w="9525" cap="flat" cmpd="sng">
            <a:solidFill>
              <a:srgbClr val="52AC6A">
                <a:alpha val="100000"/>
              </a:srgbClr>
            </a:solidFill>
            <a:prstDash val="solid"/>
            <a:round/>
          </a:ln>
          <a:effectLst>
            <a:outerShdw dist="12699" dir="2700000" algn="tl">
              <a:srgbClr val="000000">
                <a:alpha val="50000"/>
              </a:srgbClr>
            </a:outerShdw>
          </a:effectLst>
        </p:spPr>
        <p:txBody>
          <a:bodyPr vert="horz" lIns="91440" tIns="45720" rIns="91440" bIns="45720"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1pPr>
            <a:lvl2pPr marL="4572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2pPr>
            <a:lvl3pPr marL="9144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3pPr>
            <a:lvl4pPr marL="13716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4pPr>
            <a:lvl5pPr marL="18288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5pPr>
          </a:lstStyle>
          <a:p>
            <a:pPr lvl="0" algn="ctr"/>
            <a:endParaRPr lang="ko-KR" altLang="en-US" sz="1600">
              <a:solidFill>
                <a:srgbClr val="FFFFFF"/>
              </a:solidFill>
            </a:endParaRPr>
          </a:p>
        </p:txBody>
      </p:sp>
      <p:sp>
        <p:nvSpPr>
          <p:cNvPr id="1048596" name="Rectangle 1048593"/>
          <p:cNvSpPr/>
          <p:nvPr/>
        </p:nvSpPr>
        <p:spPr>
          <a:xfrm>
            <a:off x="2038350" y="2728913"/>
            <a:ext cx="436880" cy="34544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1pPr>
            <a:lvl2pPr marL="4572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2pPr>
            <a:lvl3pPr marL="9144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3pPr>
            <a:lvl4pPr marL="13716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4pPr>
            <a:lvl5pPr marL="18288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5pPr>
          </a:lstStyle>
          <a:p>
            <a:pPr lvl="0"/>
            <a:r>
              <a:rPr lang="en-US" altLang="ko-KR" b="1">
                <a:solidFill>
                  <a:schemeClr val="l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Arial" charset="0"/>
              </a:rPr>
              <a:t>03</a:t>
            </a:r>
          </a:p>
        </p:txBody>
      </p:sp>
      <p:sp>
        <p:nvSpPr>
          <p:cNvPr id="1048597" name="Pentagon 1048594"/>
          <p:cNvSpPr/>
          <p:nvPr/>
        </p:nvSpPr>
        <p:spPr>
          <a:xfrm rot="16200000" flipH="1">
            <a:off x="1946275" y="3603625"/>
            <a:ext cx="609600" cy="488950"/>
          </a:xfrm>
          <a:prstGeom prst="homePlate">
            <a:avLst>
              <a:gd name="adj" fmla="val 49904"/>
            </a:avLst>
          </a:prstGeom>
          <a:gradFill rotWithShape="0">
            <a:gsLst>
              <a:gs pos="0">
                <a:srgbClr val="EBF1DE">
                  <a:alpha val="100000"/>
                </a:srgbClr>
              </a:gs>
              <a:gs pos="100000">
                <a:srgbClr val="73BA0A">
                  <a:alpha val="100000"/>
                </a:srgbClr>
              </a:gs>
            </a:gsLst>
            <a:lin ang="5400000" scaled="0"/>
          </a:gradFill>
          <a:ln w="9525" cap="flat" cmpd="sng">
            <a:solidFill>
              <a:srgbClr val="73BA0A">
                <a:alpha val="100000"/>
              </a:srgbClr>
            </a:solidFill>
            <a:prstDash val="solid"/>
            <a:round/>
          </a:ln>
          <a:effectLst>
            <a:outerShdw dist="12699" dir="2700000" algn="tl">
              <a:srgbClr val="000000">
                <a:alpha val="50000"/>
              </a:srgbClr>
            </a:outerShdw>
          </a:effectLst>
        </p:spPr>
        <p:txBody>
          <a:bodyPr vert="horz" lIns="91440" tIns="45720" rIns="91440" bIns="45720"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1pPr>
            <a:lvl2pPr marL="4572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2pPr>
            <a:lvl3pPr marL="9144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3pPr>
            <a:lvl4pPr marL="13716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4pPr>
            <a:lvl5pPr marL="18288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5pPr>
          </a:lstStyle>
          <a:p>
            <a:pPr lvl="0" algn="ctr"/>
            <a:endParaRPr lang="ko-KR" altLang="en-US" sz="1600">
              <a:solidFill>
                <a:srgbClr val="FFFFFF"/>
              </a:solidFill>
            </a:endParaRPr>
          </a:p>
        </p:txBody>
      </p:sp>
      <p:sp>
        <p:nvSpPr>
          <p:cNvPr id="1048598" name="Rectangle 1048595"/>
          <p:cNvSpPr/>
          <p:nvPr/>
        </p:nvSpPr>
        <p:spPr>
          <a:xfrm>
            <a:off x="2038350" y="3543300"/>
            <a:ext cx="436880" cy="345441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1pPr>
            <a:lvl2pPr marL="4572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2pPr>
            <a:lvl3pPr marL="9144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3pPr>
            <a:lvl4pPr marL="13716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4pPr>
            <a:lvl5pPr marL="18288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5pPr>
          </a:lstStyle>
          <a:p>
            <a:pPr lvl="0"/>
            <a:r>
              <a:rPr lang="en-US" altLang="ko-KR" b="1">
                <a:solidFill>
                  <a:schemeClr val="l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Arial" charset="0"/>
              </a:rPr>
              <a:t>04</a:t>
            </a:r>
          </a:p>
        </p:txBody>
      </p:sp>
      <p:sp>
        <p:nvSpPr>
          <p:cNvPr id="1048599" name="Pentagon 1048596"/>
          <p:cNvSpPr/>
          <p:nvPr/>
        </p:nvSpPr>
        <p:spPr>
          <a:xfrm rot="16200000" flipH="1">
            <a:off x="1946275" y="4416425"/>
            <a:ext cx="609600" cy="488950"/>
          </a:xfrm>
          <a:prstGeom prst="homePlate">
            <a:avLst>
              <a:gd name="adj" fmla="val 49904"/>
            </a:avLst>
          </a:prstGeom>
          <a:gradFill rotWithShape="0">
            <a:gsLst>
              <a:gs pos="0">
                <a:srgbClr val="C6D9F1">
                  <a:alpha val="100000"/>
                </a:srgbClr>
              </a:gs>
              <a:gs pos="100000">
                <a:srgbClr val="2B6FD3">
                  <a:alpha val="100000"/>
                </a:srgbClr>
              </a:gs>
            </a:gsLst>
            <a:lin ang="5400000" scaled="0"/>
          </a:gradFill>
          <a:ln w="9525" cap="flat" cmpd="sng">
            <a:solidFill>
              <a:srgbClr val="2B6FD3">
                <a:alpha val="100000"/>
              </a:srgbClr>
            </a:solidFill>
            <a:prstDash val="solid"/>
            <a:round/>
          </a:ln>
          <a:effectLst>
            <a:outerShdw dist="12699" dir="2700000" algn="tl">
              <a:srgbClr val="000000">
                <a:alpha val="50000"/>
              </a:srgbClr>
            </a:outerShdw>
          </a:effectLst>
        </p:spPr>
        <p:txBody>
          <a:bodyPr vert="horz" lIns="91440" tIns="45720" rIns="91440" bIns="45720" anchor="ctr"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1pPr>
            <a:lvl2pPr marL="4572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2pPr>
            <a:lvl3pPr marL="9144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3pPr>
            <a:lvl4pPr marL="13716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4pPr>
            <a:lvl5pPr marL="18288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5pPr>
          </a:lstStyle>
          <a:p>
            <a:pPr lvl="0" algn="ctr"/>
            <a:endParaRPr lang="ko-KR" altLang="en-US" sz="1600">
              <a:solidFill>
                <a:srgbClr val="FFFFFF"/>
              </a:solidFill>
            </a:endParaRPr>
          </a:p>
        </p:txBody>
      </p:sp>
      <p:sp>
        <p:nvSpPr>
          <p:cNvPr id="1048600" name="Rectangle 1048597"/>
          <p:cNvSpPr/>
          <p:nvPr/>
        </p:nvSpPr>
        <p:spPr>
          <a:xfrm>
            <a:off x="2038350" y="4356100"/>
            <a:ext cx="436880" cy="345441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1pPr>
            <a:lvl2pPr marL="4572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2pPr>
            <a:lvl3pPr marL="9144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3pPr>
            <a:lvl4pPr marL="13716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4pPr>
            <a:lvl5pPr marL="18288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5pPr>
          </a:lstStyle>
          <a:p>
            <a:pPr lvl="0"/>
            <a:r>
              <a:rPr lang="en-US" altLang="ko-KR" b="1">
                <a:solidFill>
                  <a:schemeClr val="l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Arial" charset="0"/>
              </a:rPr>
              <a:t>05</a:t>
            </a:r>
          </a:p>
        </p:txBody>
      </p:sp>
      <p:sp>
        <p:nvSpPr>
          <p:cNvPr id="1048601" name="Rectangle 1048598"/>
          <p:cNvSpPr/>
          <p:nvPr/>
        </p:nvSpPr>
        <p:spPr>
          <a:xfrm>
            <a:off x="2593975" y="1066800"/>
            <a:ext cx="2663825" cy="40011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>
            <a:sp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1pPr>
            <a:lvl2pPr marL="4572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2pPr>
            <a:lvl3pPr marL="9144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3pPr>
            <a:lvl4pPr marL="13716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4pPr>
            <a:lvl5pPr marL="18288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5pPr>
          </a:lstStyle>
          <a:p>
            <a:pPr lvl="0"/>
            <a:r>
              <a:rPr lang="en-US" altLang="ko-KR" sz="2000" b="1" dirty="0" smtClean="0">
                <a:solidFill>
                  <a:srgbClr val="273687"/>
                </a:solidFill>
                <a:latin typeface="Arial" charset="0"/>
                <a:ea typeface="HY견고딕" pitchFamily="18" charset="-127"/>
              </a:rPr>
              <a:t>Introduction</a:t>
            </a:r>
            <a:endParaRPr lang="en-US" altLang="ko-KR" sz="2000" b="1" dirty="0">
              <a:solidFill>
                <a:srgbClr val="273687"/>
              </a:solidFill>
              <a:latin typeface="Arial" charset="0"/>
              <a:ea typeface="HY견고딕" pitchFamily="18" charset="-127"/>
            </a:endParaRPr>
          </a:p>
        </p:txBody>
      </p:sp>
      <p:sp>
        <p:nvSpPr>
          <p:cNvPr id="1048602" name="Rectangle 1048599"/>
          <p:cNvSpPr/>
          <p:nvPr/>
        </p:nvSpPr>
        <p:spPr>
          <a:xfrm>
            <a:off x="2524837" y="1990740"/>
            <a:ext cx="2663825" cy="40011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>
            <a:sp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1pPr>
            <a:lvl2pPr marL="4572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2pPr>
            <a:lvl3pPr marL="9144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3pPr>
            <a:lvl4pPr marL="13716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4pPr>
            <a:lvl5pPr marL="18288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5pPr>
          </a:lstStyle>
          <a:p>
            <a:pPr lvl="0"/>
            <a:r>
              <a:rPr lang="en-US" altLang="ko-KR" sz="2000" b="1" dirty="0" smtClean="0">
                <a:solidFill>
                  <a:srgbClr val="273687"/>
                </a:solidFill>
                <a:latin typeface="Arial" charset="0"/>
                <a:ea typeface="HY견고딕" pitchFamily="18" charset="-127"/>
              </a:rPr>
              <a:t>Objective</a:t>
            </a:r>
            <a:endParaRPr lang="en-US" altLang="ko-KR" sz="2000" b="1" dirty="0">
              <a:solidFill>
                <a:srgbClr val="273687"/>
              </a:solidFill>
              <a:latin typeface="Arial" charset="0"/>
              <a:ea typeface="HY견고딕" pitchFamily="18" charset="-127"/>
            </a:endParaRPr>
          </a:p>
        </p:txBody>
      </p:sp>
      <p:sp>
        <p:nvSpPr>
          <p:cNvPr id="1048603" name="Rectangle 1048600"/>
          <p:cNvSpPr/>
          <p:nvPr/>
        </p:nvSpPr>
        <p:spPr>
          <a:xfrm>
            <a:off x="2593975" y="2686050"/>
            <a:ext cx="2663825" cy="40011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>
            <a:sp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1pPr>
            <a:lvl2pPr marL="4572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2pPr>
            <a:lvl3pPr marL="9144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3pPr>
            <a:lvl4pPr marL="13716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4pPr>
            <a:lvl5pPr marL="18288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5pPr>
          </a:lstStyle>
          <a:p>
            <a:pPr lvl="0"/>
            <a:r>
              <a:rPr lang="en-US" altLang="ko-KR" sz="2000" b="1" dirty="0" smtClean="0">
                <a:solidFill>
                  <a:srgbClr val="273687"/>
                </a:solidFill>
                <a:latin typeface="Arial" charset="0"/>
                <a:ea typeface="HY견고딕" pitchFamily="18" charset="-127"/>
              </a:rPr>
              <a:t>Key Role</a:t>
            </a:r>
            <a:endParaRPr lang="en-US" altLang="ko-KR" sz="2000" b="1" dirty="0">
              <a:solidFill>
                <a:srgbClr val="273687"/>
              </a:solidFill>
              <a:latin typeface="Arial" charset="0"/>
              <a:ea typeface="HY견고딕" pitchFamily="18" charset="-127"/>
            </a:endParaRPr>
          </a:p>
        </p:txBody>
      </p:sp>
      <p:sp>
        <p:nvSpPr>
          <p:cNvPr id="1048604" name="Rectangle 1048601"/>
          <p:cNvSpPr/>
          <p:nvPr/>
        </p:nvSpPr>
        <p:spPr>
          <a:xfrm>
            <a:off x="2593975" y="3514725"/>
            <a:ext cx="2663825" cy="40011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>
            <a:sp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1pPr>
            <a:lvl2pPr marL="4572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2pPr>
            <a:lvl3pPr marL="9144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3pPr>
            <a:lvl4pPr marL="13716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4pPr>
            <a:lvl5pPr marL="18288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5pPr>
          </a:lstStyle>
          <a:p>
            <a:pPr lvl="0"/>
            <a:r>
              <a:rPr lang="en-US" altLang="ko-KR" sz="2000" b="1" dirty="0" smtClean="0">
                <a:solidFill>
                  <a:srgbClr val="273687"/>
                </a:solidFill>
                <a:latin typeface="Arial" charset="0"/>
                <a:ea typeface="HY견고딕" pitchFamily="18" charset="-127"/>
              </a:rPr>
              <a:t>Applications</a:t>
            </a:r>
            <a:endParaRPr lang="en-US" altLang="ko-KR" sz="2000" b="1" dirty="0">
              <a:solidFill>
                <a:srgbClr val="273687"/>
              </a:solidFill>
              <a:latin typeface="Arial" charset="0"/>
              <a:ea typeface="HY견고딕" pitchFamily="18" charset="-127"/>
            </a:endParaRPr>
          </a:p>
        </p:txBody>
      </p:sp>
      <p:sp>
        <p:nvSpPr>
          <p:cNvPr id="1048605" name="Rectangle 1048602"/>
          <p:cNvSpPr/>
          <p:nvPr/>
        </p:nvSpPr>
        <p:spPr>
          <a:xfrm>
            <a:off x="2593975" y="4343400"/>
            <a:ext cx="2663825" cy="40011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>
            <a:sp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1pPr>
            <a:lvl2pPr marL="4572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2pPr>
            <a:lvl3pPr marL="9144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3pPr>
            <a:lvl4pPr marL="13716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4pPr>
            <a:lvl5pPr marL="18288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5pPr>
          </a:lstStyle>
          <a:p>
            <a:pPr lvl="0"/>
            <a:r>
              <a:rPr lang="en-US" altLang="ko-KR" sz="2000" b="1" dirty="0" smtClean="0">
                <a:solidFill>
                  <a:srgbClr val="273687"/>
                </a:solidFill>
                <a:latin typeface="Arial" charset="0"/>
                <a:ea typeface="HY견고딕" pitchFamily="18" charset="-127"/>
              </a:rPr>
              <a:t>Conclusion</a:t>
            </a:r>
            <a:endParaRPr lang="en-US" altLang="ko-KR" sz="2000" b="1" dirty="0">
              <a:solidFill>
                <a:srgbClr val="273687"/>
              </a:solidFill>
              <a:latin typeface="Arial" charset="0"/>
              <a:ea typeface="HY견고딕" pitchFamily="18" charset="-127"/>
            </a:endParaRPr>
          </a:p>
        </p:txBody>
      </p:sp>
      <p:sp>
        <p:nvSpPr>
          <p:cNvPr id="1048606" name="Rectangle 1048608"/>
          <p:cNvSpPr/>
          <p:nvPr/>
        </p:nvSpPr>
        <p:spPr>
          <a:xfrm>
            <a:off x="808913" y="152400"/>
            <a:ext cx="2010487" cy="707886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1pPr>
            <a:lvl2pPr marL="4572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2pPr>
            <a:lvl3pPr marL="9144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3pPr>
            <a:lvl4pPr marL="13716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4pPr>
            <a:lvl5pPr marL="182880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5pPr>
          </a:lstStyle>
          <a:p>
            <a:pPr lvl="0"/>
            <a:r>
              <a:rPr lang="en-US" altLang="ko-KR" sz="4000" b="1" dirty="0" smtClean="0">
                <a:solidFill>
                  <a:schemeClr val="tx1"/>
                </a:solidFill>
                <a:latin typeface="Arial" charset="0"/>
                <a:ea typeface="HY견고딕" pitchFamily="18" charset="-127"/>
              </a:rPr>
              <a:t>Lists [ ]</a:t>
            </a:r>
            <a:endParaRPr lang="en-US" altLang="ko-KR" sz="3200" b="1" dirty="0">
              <a:solidFill>
                <a:schemeClr val="tx1"/>
              </a:solidFill>
              <a:latin typeface="Arial" charset="0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Rectangle 2"/>
          <p:cNvSpPr/>
          <p:nvPr/>
        </p:nvSpPr>
        <p:spPr>
          <a:xfrm>
            <a:off x="1455420" y="1600200"/>
            <a:ext cx="1516762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4800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</a:rPr>
              <a:t>ANN</a:t>
            </a:r>
            <a:endParaRPr lang="en-US" altLang="ko-KR" sz="4800" dirty="0">
              <a:solidFill>
                <a:schemeClr val="accent1">
                  <a:lumMod val="75000"/>
                </a:schemeClr>
              </a:solidFill>
              <a:latin typeface="Arial" charset="0"/>
              <a:ea typeface="Arial" charset="0"/>
            </a:endParaRPr>
          </a:p>
          <a:p>
            <a:pPr lvl="0"/>
            <a:endParaRPr lang="en-US" altLang="ko-KR" sz="4800" dirty="0" smtClean="0">
              <a:solidFill>
                <a:schemeClr val="accent1">
                  <a:lumMod val="75000"/>
                </a:schemeClr>
              </a:solidFill>
              <a:latin typeface="Arial" charset="0"/>
              <a:ea typeface="Arial" charset="0"/>
            </a:endParaRPr>
          </a:p>
          <a:p>
            <a:pPr lvl="0"/>
            <a:r>
              <a:rPr lang="en-US" altLang="ko-KR" sz="4800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</a:rPr>
              <a:t>CNN</a:t>
            </a:r>
            <a:endParaRPr lang="en-US" altLang="ko-KR" sz="4800" dirty="0">
              <a:solidFill>
                <a:schemeClr val="accent1">
                  <a:lumMod val="7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304800"/>
            <a:ext cx="347563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4400" b="1" dirty="0" smtClean="0">
                <a:solidFill>
                  <a:schemeClr val="tx1"/>
                </a:solidFill>
                <a:latin typeface="Arial" charset="0"/>
                <a:ea typeface="HY견고딕" pitchFamily="18" charset="-127"/>
              </a:rPr>
              <a:t>Introduction</a:t>
            </a:r>
            <a:endParaRPr lang="en-US" altLang="ko-KR" sz="4400" b="1" dirty="0">
              <a:solidFill>
                <a:schemeClr val="tx1"/>
              </a:solidFill>
              <a:latin typeface="Arial" charset="0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Rectangle 1"/>
          <p:cNvSpPr/>
          <p:nvPr/>
        </p:nvSpPr>
        <p:spPr>
          <a:xfrm rot="20140004">
            <a:off x="1135908" y="2024081"/>
            <a:ext cx="57246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9600" b="1" dirty="0">
                <a:solidFill>
                  <a:srgbClr val="273687"/>
                </a:solidFill>
                <a:latin typeface="Arial" charset="0"/>
                <a:ea typeface="HY견고딕" pitchFamily="18" charset="-127"/>
              </a:rPr>
              <a:t>Objective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Rectangle 3"/>
          <p:cNvSpPr/>
          <p:nvPr/>
        </p:nvSpPr>
        <p:spPr>
          <a:xfrm>
            <a:off x="1143000" y="160020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ko-KR" sz="2400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</a:rPr>
              <a:t>What is a MNIST…???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1048609" name="Rectangle 6"/>
          <p:cNvSpPr/>
          <p:nvPr/>
        </p:nvSpPr>
        <p:spPr>
          <a:xfrm>
            <a:off x="1145203" y="2510135"/>
            <a:ext cx="33505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2400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</a:rPr>
              <a:t>Why do we use it…???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3400" y="381000"/>
            <a:ext cx="26003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4400" b="1" dirty="0" smtClean="0">
                <a:solidFill>
                  <a:srgbClr val="273687"/>
                </a:solidFill>
                <a:latin typeface="Arial" charset="0"/>
                <a:ea typeface="HY견고딕" pitchFamily="18" charset="-127"/>
              </a:rPr>
              <a:t>Key Role</a:t>
            </a:r>
            <a:endParaRPr lang="en-US" altLang="ko-KR" sz="4400" b="1" dirty="0">
              <a:solidFill>
                <a:srgbClr val="273687"/>
              </a:solidFill>
              <a:latin typeface="Arial" charset="0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Rectangle 4"/>
          <p:cNvSpPr/>
          <p:nvPr/>
        </p:nvSpPr>
        <p:spPr>
          <a:xfrm>
            <a:off x="304800" y="304800"/>
            <a:ext cx="1821180" cy="6121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3600" b="1" dirty="0" smtClean="0">
                <a:solidFill>
                  <a:srgbClr val="273687"/>
                </a:solidFill>
                <a:latin typeface="Arial" charset="0"/>
                <a:ea typeface="HY견고딕" pitchFamily="18" charset="-127"/>
              </a:rPr>
              <a:t>Analysis</a:t>
            </a:r>
            <a:endParaRPr lang="en-US" altLang="ko-KR" sz="3600" b="1" dirty="0">
              <a:solidFill>
                <a:srgbClr val="273687"/>
              </a:solidFill>
              <a:latin typeface="Arial" charset="0"/>
              <a:ea typeface="HY견고딕" pitchFamily="18" charset="-127"/>
            </a:endParaRPr>
          </a:p>
        </p:txBody>
      </p:sp>
      <p:pic>
        <p:nvPicPr>
          <p:cNvPr id="2097164" name="Picture 209716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48993" cy="69209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(13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Rectangle 1"/>
          <p:cNvSpPr/>
          <p:nvPr/>
        </p:nvSpPr>
        <p:spPr>
          <a:xfrm>
            <a:off x="457200" y="381000"/>
            <a:ext cx="2849880" cy="650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4000" b="1" dirty="0">
                <a:solidFill>
                  <a:srgbClr val="273687"/>
                </a:solidFill>
                <a:latin typeface="Arial" charset="0"/>
                <a:ea typeface="HY견고딕" pitchFamily="18" charset="-127"/>
              </a:rPr>
              <a:t>Applications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1524000" y="1676400"/>
            <a:ext cx="4572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ko-KR" sz="3200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</a:rPr>
              <a:t>Kindle services</a:t>
            </a:r>
          </a:p>
          <a:p>
            <a:pPr lvl="0"/>
            <a:endParaRPr lang="en-US" altLang="ko-KR" sz="3200" dirty="0" smtClean="0">
              <a:solidFill>
                <a:schemeClr val="accent1">
                  <a:lumMod val="75000"/>
                </a:schemeClr>
              </a:solidFill>
              <a:latin typeface="Arial" charset="0"/>
              <a:ea typeface="Arial" charset="0"/>
            </a:endParaRPr>
          </a:p>
          <a:p>
            <a:pPr lvl="0"/>
            <a:r>
              <a:rPr lang="en-US" altLang="ko-KR" sz="3200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</a:rPr>
              <a:t>Electric slates</a:t>
            </a:r>
          </a:p>
          <a:p>
            <a:pPr lvl="0"/>
            <a:endParaRPr lang="en-US" altLang="ko-KR" sz="3200" dirty="0">
              <a:solidFill>
                <a:schemeClr val="accent1">
                  <a:lumMod val="75000"/>
                </a:schemeClr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Default Color Scheme">
      <a:dk1>
        <a:srgbClr val="000000"/>
      </a:dk1>
      <a:lt1>
        <a:srgbClr val="FFFFFF"/>
      </a:lt1>
      <a:dk2>
        <a:srgbClr val="EEECE1"/>
      </a:dk2>
      <a:lt2>
        <a:srgbClr val="1F497D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Color Scheme 1">
        <a:dk1>
          <a:srgbClr val="000000"/>
        </a:dk1>
        <a:lt1>
          <a:srgbClr val="FFFFFF"/>
        </a:lt1>
        <a:dk2>
          <a:srgbClr val="EEECE1"/>
        </a:dk2>
        <a:lt2>
          <a:srgbClr val="1F497D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3C1DA"/>
        </a:accent5>
        <a:accent6>
          <a:srgbClr val="AC4744"/>
        </a:accent6>
        <a:hlink>
          <a:srgbClr val="0000FF"/>
        </a:hlink>
        <a:folHlink>
          <a:srgbClr val="800080"/>
        </a:folHlink>
      </a:clrScheme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Default Color Scheme">
      <a:dk1>
        <a:srgbClr val="000000"/>
      </a:dk1>
      <a:lt1>
        <a:srgbClr val="FFFFFF"/>
      </a:lt1>
      <a:dk2>
        <a:srgbClr val="EEECE1"/>
      </a:dk2>
      <a:lt2>
        <a:srgbClr val="1F497D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Color Scheme 1">
        <a:dk1>
          <a:srgbClr val="000000"/>
        </a:dk1>
        <a:lt1>
          <a:srgbClr val="FFFFFF"/>
        </a:lt1>
        <a:dk2>
          <a:srgbClr val="EEECE1"/>
        </a:dk2>
        <a:lt2>
          <a:srgbClr val="1F497D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3C1DA"/>
        </a:accent5>
        <a:accent6>
          <a:srgbClr val="AC4744"/>
        </a:accent6>
        <a:hlink>
          <a:srgbClr val="0000FF"/>
        </a:hlink>
        <a:folHlink>
          <a:srgbClr val="800080"/>
        </a:folHlink>
      </a:clrScheme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76</TotalTime>
  <Words>51</Words>
  <Application>Microsoft Office PowerPoint</Application>
  <PresentationFormat>On-screen Show (4:3)</PresentationFormat>
  <Paragraphs>32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Theme1</vt:lpstr>
      <vt:lpstr>Office 主题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asadal</dc:creator>
  <cp:lastModifiedBy>admin</cp:lastModifiedBy>
  <cp:revision>9</cp:revision>
  <dcterms:created xsi:type="dcterms:W3CDTF">2013-09-26T15:45:12Z</dcterms:created>
  <dcterms:modified xsi:type="dcterms:W3CDTF">2019-06-22T05:58:44Z</dcterms:modified>
</cp:coreProperties>
</file>